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Lexend SemiBold"/>
      <p:regular r:id="rId16"/>
      <p:bold r:id="rId17"/>
    </p:embeddedFont>
    <p:embeddedFont>
      <p:font typeface="Lexend Light"/>
      <p:regular r:id="rId18"/>
      <p:bold r:id="rId19"/>
    </p:embeddedFont>
    <p:embeddedFont>
      <p:font typeface="Lexend"/>
      <p:regular r:id="rId20"/>
      <p:bold r:id="rId21"/>
    </p:embeddedFont>
    <p:embeddedFont>
      <p:font typeface="Lexend ExtraLight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20" Type="http://schemas.openxmlformats.org/officeDocument/2006/relationships/font" Target="fonts/Lexend-regular.fntdata"/><Relationship Id="rId22" Type="http://schemas.openxmlformats.org/officeDocument/2006/relationships/font" Target="fonts/LexendExtraLight-regular.fntdata"/><Relationship Id="rId21" Type="http://schemas.openxmlformats.org/officeDocument/2006/relationships/font" Target="fonts/Lexend-bold.fntdata"/><Relationship Id="rId23" Type="http://schemas.openxmlformats.org/officeDocument/2006/relationships/font" Target="fonts/LexendExtraLigh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LexendSemiBold-bold.fntdata"/><Relationship Id="rId16" Type="http://schemas.openxmlformats.org/officeDocument/2006/relationships/font" Target="fonts/LexendSemiBold-regular.fntdata"/><Relationship Id="rId19" Type="http://schemas.openxmlformats.org/officeDocument/2006/relationships/font" Target="fonts/LexendLight-bold.fntdata"/><Relationship Id="rId18" Type="http://schemas.openxmlformats.org/officeDocument/2006/relationships/font" Target="fonts/LexendLight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4a16cb94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4a16cb94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4a16cb9499_4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4a16cb9499_4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4a16cb9499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4a16cb9499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4a16cb9499_4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4a16cb9499_4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4a16cb9499_4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4a16cb9499_4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4a16cb9499_4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4a16cb9499_4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4a684b68f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4a684b68f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34a16cb9499_4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34a16cb9499_4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4a684b68f4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4a684b68f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4a16cb9499_4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4a16cb9499_4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" name="Google Shape;55;p1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" name="Google Shape;56;p1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7" name="Google Shape;57;p1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8" name="Google Shape;58;p1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2" name="Google Shape;62;p1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0" name="Google Shape;70;p1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7" name="Google Shape;77;p1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8" name="Google Shape;78;p1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9" name="Google Shape;79;p1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7" name="Google Shape;87;p1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" name="Google Shape;88;p1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" name="Google Shape;89;p1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" name="Google Shape;90;p1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7" name="Google Shape;97;p1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1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p2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2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" name="Google Shape;109;p2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5" name="Google Shape;115;p2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2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duct Roadmap" type="title">
  <p:cSld name="TITLE">
    <p:bg>
      <p:bgPr>
        <a:solidFill>
          <a:schemeClr val="accent3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23"/>
          <p:cNvSpPr txBox="1"/>
          <p:nvPr>
            <p:ph type="title"/>
          </p:nvPr>
        </p:nvSpPr>
        <p:spPr>
          <a:xfrm>
            <a:off x="303700" y="355500"/>
            <a:ext cx="8421600" cy="11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23"/>
          <p:cNvSpPr txBox="1"/>
          <p:nvPr>
            <p:ph idx="1" type="subTitle"/>
          </p:nvPr>
        </p:nvSpPr>
        <p:spPr>
          <a:xfrm>
            <a:off x="333400" y="2378453"/>
            <a:ext cx="33591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23"/>
          <p:cNvSpPr txBox="1"/>
          <p:nvPr>
            <p:ph idx="2" type="body"/>
          </p:nvPr>
        </p:nvSpPr>
        <p:spPr>
          <a:xfrm>
            <a:off x="341375" y="4655800"/>
            <a:ext cx="2088300" cy="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36" name="Google Shape;136;p23"/>
          <p:cNvSpPr txBox="1"/>
          <p:nvPr>
            <p:ph idx="3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  <a:noFill/>
        </p:spPr>
        <p:txBody>
          <a:bodyPr anchorCtr="0" anchor="ctr" bIns="91425" lIns="0" spcFirstLastPara="1" rIns="0" wrap="square" tIns="0">
            <a:noAutofit/>
          </a:bodyPr>
          <a:lstStyle>
            <a:lvl1pPr lvl="0" rtl="0" algn="ctr">
              <a:buNone/>
              <a:defRPr>
                <a:solidFill>
                  <a:schemeClr val="accent3"/>
                </a:solidFill>
              </a:defRPr>
            </a:lvl1pPr>
            <a:lvl2pPr lvl="1" rtl="0" algn="ctr">
              <a:buNone/>
              <a:defRPr>
                <a:solidFill>
                  <a:schemeClr val="accent3"/>
                </a:solidFill>
              </a:defRPr>
            </a:lvl2pPr>
            <a:lvl3pPr lvl="2" rtl="0" algn="ctr">
              <a:buNone/>
              <a:defRPr>
                <a:solidFill>
                  <a:schemeClr val="accent3"/>
                </a:solidFill>
              </a:defRPr>
            </a:lvl3pPr>
            <a:lvl4pPr lvl="3" rtl="0" algn="ctr">
              <a:buNone/>
              <a:defRPr>
                <a:solidFill>
                  <a:schemeClr val="accent3"/>
                </a:solidFill>
              </a:defRPr>
            </a:lvl4pPr>
            <a:lvl5pPr lvl="4" rtl="0" algn="ctr">
              <a:buNone/>
              <a:defRPr>
                <a:solidFill>
                  <a:schemeClr val="accent3"/>
                </a:solidFill>
              </a:defRPr>
            </a:lvl5pPr>
            <a:lvl6pPr lvl="5" rtl="0" algn="ctr">
              <a:buNone/>
              <a:defRPr>
                <a:solidFill>
                  <a:schemeClr val="accent3"/>
                </a:solidFill>
              </a:defRPr>
            </a:lvl6pPr>
            <a:lvl7pPr lvl="6" rtl="0" algn="ctr">
              <a:buNone/>
              <a:defRPr>
                <a:solidFill>
                  <a:schemeClr val="accent3"/>
                </a:solidFill>
              </a:defRPr>
            </a:lvl7pPr>
            <a:lvl8pPr lvl="7" rtl="0" algn="ctr">
              <a:buNone/>
              <a:defRPr>
                <a:solidFill>
                  <a:schemeClr val="accent3"/>
                </a:solidFill>
              </a:defRPr>
            </a:lvl8pPr>
            <a:lvl9pPr lvl="8" rtl="0" algn="ctr">
              <a:buNone/>
              <a:defRPr>
                <a:solidFill>
                  <a:schemeClr val="accent3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3"/>
          <p:cNvSpPr txBox="1"/>
          <p:nvPr>
            <p:ph idx="4" type="body"/>
          </p:nvPr>
        </p:nvSpPr>
        <p:spPr>
          <a:xfrm>
            <a:off x="2652248" y="4655800"/>
            <a:ext cx="1940700" cy="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cxnSp>
        <p:nvCxnSpPr>
          <p:cNvPr id="138" name="Google Shape;138;p23"/>
          <p:cNvCxnSpPr/>
          <p:nvPr/>
        </p:nvCxnSpPr>
        <p:spPr>
          <a:xfrm>
            <a:off x="-3150" y="4448151"/>
            <a:ext cx="5232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39" name="Google Shape;139;p23"/>
          <p:cNvSpPr/>
          <p:nvPr>
            <p:ph idx="5" type="pic"/>
          </p:nvPr>
        </p:nvSpPr>
        <p:spPr>
          <a:xfrm>
            <a:off x="5229150" y="2509975"/>
            <a:ext cx="3914400" cy="263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837">
          <p15:clr>
            <a:srgbClr val="E46962"/>
          </p15:clr>
        </p15:guide>
        <p15:guide id="2" orient="horz" pos="1369">
          <p15:clr>
            <a:srgbClr val="E46962"/>
          </p15:clr>
        </p15:guide>
        <p15:guide id="3" orient="horz" pos="1581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/ Content" type="blank">
  <p:cSld name="BLANK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674916" y="289225"/>
            <a:ext cx="6598800" cy="10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6">
    <p:bg>
      <p:bgPr>
        <a:solidFill>
          <a:schemeClr val="lt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104400" y="3069000"/>
            <a:ext cx="7865400" cy="207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Font typeface="Lexend"/>
              <a:buNone/>
              <a:defRPr sz="8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4" name="Google Shape;144;p25"/>
          <p:cNvSpPr/>
          <p:nvPr>
            <p:ph idx="2" type="pic"/>
          </p:nvPr>
        </p:nvSpPr>
        <p:spPr>
          <a:xfrm>
            <a:off x="248250" y="256400"/>
            <a:ext cx="8647500" cy="2463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3115">
          <p15:clr>
            <a:srgbClr val="E46962"/>
          </p15:clr>
        </p15:guide>
        <p15:guide id="2" orient="horz" pos="3077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5_1">
    <p:bg>
      <p:bgPr>
        <a:solidFill>
          <a:schemeClr val="accent4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104400" y="150125"/>
            <a:ext cx="7883400" cy="20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Lexend"/>
              <a:buNone/>
              <a:defRPr sz="8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" name="Google Shape;147;p26"/>
          <p:cNvSpPr/>
          <p:nvPr>
            <p:ph idx="2" type="pic"/>
          </p:nvPr>
        </p:nvSpPr>
        <p:spPr>
          <a:xfrm>
            <a:off x="248250" y="2425338"/>
            <a:ext cx="8647500" cy="2463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+ Phone mockup">
  <p:cSld name="CUSTOM_26_1">
    <p:bg>
      <p:bgPr>
        <a:solidFill>
          <a:schemeClr val="accent4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/>
          <p:nvPr/>
        </p:nvSpPr>
        <p:spPr>
          <a:xfrm rot="-5400000">
            <a:off x="5014800" y="1016575"/>
            <a:ext cx="5145600" cy="3112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7"/>
          <p:cNvSpPr/>
          <p:nvPr>
            <p:ph idx="2" type="pic"/>
          </p:nvPr>
        </p:nvSpPr>
        <p:spPr>
          <a:xfrm>
            <a:off x="6819050" y="857921"/>
            <a:ext cx="1598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687900" y="292725"/>
            <a:ext cx="42150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52" name="Google Shape;152;p27"/>
          <p:cNvSpPr txBox="1"/>
          <p:nvPr>
            <p:ph type="title"/>
          </p:nvPr>
        </p:nvSpPr>
        <p:spPr>
          <a:xfrm>
            <a:off x="661575" y="424275"/>
            <a:ext cx="42414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" name="Google Shape;153;p27"/>
          <p:cNvSpPr txBox="1"/>
          <p:nvPr>
            <p:ph idx="3" type="body"/>
          </p:nvPr>
        </p:nvSpPr>
        <p:spPr>
          <a:xfrm>
            <a:off x="661575" y="2514875"/>
            <a:ext cx="4300200" cy="21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+ Phone mockup 1">
  <p:cSld name="CUSTOM_28">
    <p:bg>
      <p:bgPr>
        <a:solidFill>
          <a:schemeClr val="accent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/>
          <p:nvPr/>
        </p:nvSpPr>
        <p:spPr>
          <a:xfrm rot="-5400000">
            <a:off x="5014800" y="1016575"/>
            <a:ext cx="5145600" cy="3112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8"/>
          <p:cNvSpPr txBox="1"/>
          <p:nvPr>
            <p:ph idx="1" type="body"/>
          </p:nvPr>
        </p:nvSpPr>
        <p:spPr>
          <a:xfrm>
            <a:off x="661575" y="2514875"/>
            <a:ext cx="4300200" cy="21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57" name="Google Shape;157;p28"/>
          <p:cNvSpPr txBox="1"/>
          <p:nvPr>
            <p:ph idx="2" type="body"/>
          </p:nvPr>
        </p:nvSpPr>
        <p:spPr>
          <a:xfrm>
            <a:off x="687900" y="292725"/>
            <a:ext cx="42150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58" name="Google Shape;158;p28"/>
          <p:cNvSpPr txBox="1"/>
          <p:nvPr>
            <p:ph type="title"/>
          </p:nvPr>
        </p:nvSpPr>
        <p:spPr>
          <a:xfrm>
            <a:off x="661575" y="424275"/>
            <a:ext cx="42414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" name="Google Shape;159;p28"/>
          <p:cNvSpPr/>
          <p:nvPr>
            <p:ph idx="3" type="pic"/>
          </p:nvPr>
        </p:nvSpPr>
        <p:spPr>
          <a:xfrm>
            <a:off x="6819050" y="857921"/>
            <a:ext cx="1598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+ Phone and Ipad mockup">
  <p:cSld name="CUSTOM_27">
    <p:bg>
      <p:bgPr>
        <a:solidFill>
          <a:schemeClr val="accent4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/>
          <p:nvPr>
            <p:ph idx="2" type="pic"/>
          </p:nvPr>
        </p:nvSpPr>
        <p:spPr>
          <a:xfrm>
            <a:off x="869088" y="1528242"/>
            <a:ext cx="1536600" cy="32625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162" name="Google Shape;162;p29"/>
          <p:cNvSpPr/>
          <p:nvPr>
            <p:ph idx="3" type="pic"/>
          </p:nvPr>
        </p:nvSpPr>
        <p:spPr>
          <a:xfrm>
            <a:off x="3913204" y="1528242"/>
            <a:ext cx="4587000" cy="3262500"/>
          </a:xfrm>
          <a:prstGeom prst="roundRect">
            <a:avLst>
              <a:gd fmla="val 4639" name="adj"/>
            </a:avLst>
          </a:prstGeom>
          <a:noFill/>
          <a:ln>
            <a:noFill/>
          </a:ln>
        </p:spPr>
      </p:sp>
      <p:sp>
        <p:nvSpPr>
          <p:cNvPr id="163" name="Google Shape;163;p29"/>
          <p:cNvSpPr txBox="1"/>
          <p:nvPr>
            <p:ph idx="1" type="body"/>
          </p:nvPr>
        </p:nvSpPr>
        <p:spPr>
          <a:xfrm>
            <a:off x="4574425" y="271875"/>
            <a:ext cx="3908700" cy="6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64" name="Google Shape;164;p29"/>
          <p:cNvSpPr txBox="1"/>
          <p:nvPr>
            <p:ph idx="4" type="body"/>
          </p:nvPr>
        </p:nvSpPr>
        <p:spPr>
          <a:xfrm>
            <a:off x="687900" y="292725"/>
            <a:ext cx="34125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65" name="Google Shape;165;p29"/>
          <p:cNvSpPr txBox="1"/>
          <p:nvPr>
            <p:ph type="title"/>
          </p:nvPr>
        </p:nvSpPr>
        <p:spPr>
          <a:xfrm>
            <a:off x="661575" y="424275"/>
            <a:ext cx="34389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 1">
  <p:cSld name="CUSTOM_1_1">
    <p:bg>
      <p:bgPr>
        <a:solidFill>
          <a:schemeClr val="accent3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idx="1" type="body"/>
          </p:nvPr>
        </p:nvSpPr>
        <p:spPr>
          <a:xfrm>
            <a:off x="887306" y="2097422"/>
            <a:ext cx="2922000" cy="215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68" name="Google Shape;168;p30"/>
          <p:cNvSpPr txBox="1"/>
          <p:nvPr>
            <p:ph idx="2" type="subTitle"/>
          </p:nvPr>
        </p:nvSpPr>
        <p:spPr>
          <a:xfrm>
            <a:off x="904390" y="1077175"/>
            <a:ext cx="29283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9" name="Google Shape;169;p30"/>
          <p:cNvSpPr txBox="1"/>
          <p:nvPr>
            <p:ph idx="3" type="body"/>
          </p:nvPr>
        </p:nvSpPr>
        <p:spPr>
          <a:xfrm>
            <a:off x="904890" y="901275"/>
            <a:ext cx="2927700" cy="1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/ Company Overview">
  <p:cSld name="CUSTOM_2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2" name="Google Shape;172;p31"/>
          <p:cNvSpPr txBox="1"/>
          <p:nvPr>
            <p:ph type="title"/>
          </p:nvPr>
        </p:nvSpPr>
        <p:spPr>
          <a:xfrm>
            <a:off x="661574" y="424278"/>
            <a:ext cx="51513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1"/>
          <p:cNvSpPr/>
          <p:nvPr>
            <p:ph idx="2" type="pic"/>
          </p:nvPr>
        </p:nvSpPr>
        <p:spPr>
          <a:xfrm>
            <a:off x="1566125" y="1676025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1"/>
          <p:cNvSpPr/>
          <p:nvPr>
            <p:ph idx="3" type="pic"/>
          </p:nvPr>
        </p:nvSpPr>
        <p:spPr>
          <a:xfrm>
            <a:off x="3395300" y="809450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1"/>
          <p:cNvSpPr/>
          <p:nvPr>
            <p:ph idx="4" type="pic"/>
          </p:nvPr>
        </p:nvSpPr>
        <p:spPr>
          <a:xfrm>
            <a:off x="5225075" y="1667413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31"/>
          <p:cNvSpPr/>
          <p:nvPr>
            <p:ph idx="5" type="pic"/>
          </p:nvPr>
        </p:nvSpPr>
        <p:spPr>
          <a:xfrm>
            <a:off x="7053150" y="794238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31"/>
          <p:cNvSpPr/>
          <p:nvPr>
            <p:ph idx="6" type="pic"/>
          </p:nvPr>
        </p:nvSpPr>
        <p:spPr>
          <a:xfrm>
            <a:off x="2610832" y="3971450"/>
            <a:ext cx="314700" cy="31470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31"/>
          <p:cNvSpPr/>
          <p:nvPr>
            <p:ph idx="7" type="pic"/>
          </p:nvPr>
        </p:nvSpPr>
        <p:spPr>
          <a:xfrm>
            <a:off x="4435557" y="3089450"/>
            <a:ext cx="314700" cy="3147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31"/>
          <p:cNvSpPr/>
          <p:nvPr>
            <p:ph idx="8" type="pic"/>
          </p:nvPr>
        </p:nvSpPr>
        <p:spPr>
          <a:xfrm>
            <a:off x="6267632" y="3957713"/>
            <a:ext cx="314700" cy="3147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31"/>
          <p:cNvSpPr/>
          <p:nvPr>
            <p:ph idx="9" type="pic"/>
          </p:nvPr>
        </p:nvSpPr>
        <p:spPr>
          <a:xfrm>
            <a:off x="8095257" y="3103050"/>
            <a:ext cx="314700" cy="314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+ 1 Image">
  <p:cSld name="CUSTOM_3">
    <p:bg>
      <p:bgPr>
        <a:solidFill>
          <a:schemeClr val="lt2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idx="1" type="body"/>
          </p:nvPr>
        </p:nvSpPr>
        <p:spPr>
          <a:xfrm>
            <a:off x="687900" y="292725"/>
            <a:ext cx="42150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3" name="Google Shape;183;p32"/>
          <p:cNvSpPr txBox="1"/>
          <p:nvPr>
            <p:ph type="title"/>
          </p:nvPr>
        </p:nvSpPr>
        <p:spPr>
          <a:xfrm>
            <a:off x="661575" y="424275"/>
            <a:ext cx="42414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4" name="Google Shape;184;p32"/>
          <p:cNvSpPr/>
          <p:nvPr>
            <p:ph idx="2" type="pic"/>
          </p:nvPr>
        </p:nvSpPr>
        <p:spPr>
          <a:xfrm>
            <a:off x="5543049" y="659425"/>
            <a:ext cx="2883000" cy="384660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32"/>
          <p:cNvSpPr txBox="1"/>
          <p:nvPr>
            <p:ph idx="3" type="body"/>
          </p:nvPr>
        </p:nvSpPr>
        <p:spPr>
          <a:xfrm>
            <a:off x="709950" y="2234700"/>
            <a:ext cx="3732600" cy="17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als">
  <p:cSld name="CUSTOM_4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8" name="Google Shape;188;p33"/>
          <p:cNvSpPr txBox="1"/>
          <p:nvPr>
            <p:ph type="title"/>
          </p:nvPr>
        </p:nvSpPr>
        <p:spPr>
          <a:xfrm>
            <a:off x="661575" y="424275"/>
            <a:ext cx="26622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33"/>
          <p:cNvSpPr txBox="1"/>
          <p:nvPr>
            <p:ph idx="2" type="body"/>
          </p:nvPr>
        </p:nvSpPr>
        <p:spPr>
          <a:xfrm>
            <a:off x="4102775" y="3593450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90" name="Google Shape;190;p33"/>
          <p:cNvSpPr txBox="1"/>
          <p:nvPr>
            <p:ph idx="3" type="body"/>
          </p:nvPr>
        </p:nvSpPr>
        <p:spPr>
          <a:xfrm>
            <a:off x="4102775" y="2858576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91" name="Google Shape;191;p33"/>
          <p:cNvSpPr txBox="1"/>
          <p:nvPr>
            <p:ph idx="4" type="body"/>
          </p:nvPr>
        </p:nvSpPr>
        <p:spPr>
          <a:xfrm>
            <a:off x="4102775" y="2135618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92" name="Google Shape;192;p33"/>
          <p:cNvSpPr txBox="1"/>
          <p:nvPr>
            <p:ph idx="5" type="body"/>
          </p:nvPr>
        </p:nvSpPr>
        <p:spPr>
          <a:xfrm>
            <a:off x="4102775" y="1406300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93" name="Google Shape;193;p33"/>
          <p:cNvSpPr/>
          <p:nvPr>
            <p:ph idx="6" type="pic"/>
          </p:nvPr>
        </p:nvSpPr>
        <p:spPr>
          <a:xfrm>
            <a:off x="3444503" y="1501476"/>
            <a:ext cx="378600" cy="37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4" name="Google Shape;194;p33"/>
          <p:cNvSpPr/>
          <p:nvPr>
            <p:ph idx="7" type="pic"/>
          </p:nvPr>
        </p:nvSpPr>
        <p:spPr>
          <a:xfrm>
            <a:off x="3444503" y="2225251"/>
            <a:ext cx="378600" cy="37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5" name="Google Shape;195;p33"/>
          <p:cNvSpPr/>
          <p:nvPr>
            <p:ph idx="8" type="pic"/>
          </p:nvPr>
        </p:nvSpPr>
        <p:spPr>
          <a:xfrm>
            <a:off x="3444503" y="2946251"/>
            <a:ext cx="378600" cy="37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6" name="Google Shape;196;p33"/>
          <p:cNvSpPr/>
          <p:nvPr>
            <p:ph idx="9" type="pic"/>
          </p:nvPr>
        </p:nvSpPr>
        <p:spPr>
          <a:xfrm>
            <a:off x="3444503" y="3667251"/>
            <a:ext cx="378600" cy="37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antt Chart">
  <p:cSld name="CUSTOM_6"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99" name="Google Shape;199;p34"/>
          <p:cNvSpPr txBox="1"/>
          <p:nvPr>
            <p:ph idx="2" type="subTitle"/>
          </p:nvPr>
        </p:nvSpPr>
        <p:spPr>
          <a:xfrm>
            <a:off x="689050" y="531800"/>
            <a:ext cx="16071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CUSTOM_7">
    <p:bg>
      <p:bgPr>
        <a:solidFill>
          <a:schemeClr val="accent4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02" name="Google Shape;202;p35"/>
          <p:cNvSpPr txBox="1"/>
          <p:nvPr>
            <p:ph idx="2" type="subTitle"/>
          </p:nvPr>
        </p:nvSpPr>
        <p:spPr>
          <a:xfrm>
            <a:off x="689050" y="531808"/>
            <a:ext cx="32331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3" name="Google Shape;203;p35"/>
          <p:cNvSpPr/>
          <p:nvPr>
            <p:ph idx="3" type="pic"/>
          </p:nvPr>
        </p:nvSpPr>
        <p:spPr>
          <a:xfrm>
            <a:off x="863700" y="1479225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204" name="Google Shape;204;p35"/>
          <p:cNvSpPr txBox="1"/>
          <p:nvPr>
            <p:ph idx="4" type="body"/>
          </p:nvPr>
        </p:nvSpPr>
        <p:spPr>
          <a:xfrm>
            <a:off x="1774150" y="1561925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05" name="Google Shape;205;p35"/>
          <p:cNvSpPr txBox="1"/>
          <p:nvPr>
            <p:ph idx="5" type="subTitle"/>
          </p:nvPr>
        </p:nvSpPr>
        <p:spPr>
          <a:xfrm>
            <a:off x="1774950" y="1364175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35"/>
          <p:cNvSpPr/>
          <p:nvPr>
            <p:ph idx="6" type="pic"/>
          </p:nvPr>
        </p:nvSpPr>
        <p:spPr>
          <a:xfrm>
            <a:off x="5120475" y="1479225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5"/>
          <p:cNvSpPr txBox="1"/>
          <p:nvPr>
            <p:ph idx="7" type="body"/>
          </p:nvPr>
        </p:nvSpPr>
        <p:spPr>
          <a:xfrm>
            <a:off x="6030925" y="1561925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08" name="Google Shape;208;p35"/>
          <p:cNvSpPr txBox="1"/>
          <p:nvPr>
            <p:ph idx="8" type="subTitle"/>
          </p:nvPr>
        </p:nvSpPr>
        <p:spPr>
          <a:xfrm>
            <a:off x="6031725" y="1364175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35"/>
          <p:cNvSpPr/>
          <p:nvPr>
            <p:ph idx="9" type="pic"/>
          </p:nvPr>
        </p:nvSpPr>
        <p:spPr>
          <a:xfrm>
            <a:off x="863700" y="3308611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35"/>
          <p:cNvSpPr txBox="1"/>
          <p:nvPr>
            <p:ph idx="13" type="body"/>
          </p:nvPr>
        </p:nvSpPr>
        <p:spPr>
          <a:xfrm>
            <a:off x="1774150" y="3391311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11" name="Google Shape;211;p35"/>
          <p:cNvSpPr txBox="1"/>
          <p:nvPr>
            <p:ph idx="14" type="subTitle"/>
          </p:nvPr>
        </p:nvSpPr>
        <p:spPr>
          <a:xfrm>
            <a:off x="1774950" y="3193561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2" name="Google Shape;212;p35"/>
          <p:cNvSpPr/>
          <p:nvPr>
            <p:ph idx="15" type="pic"/>
          </p:nvPr>
        </p:nvSpPr>
        <p:spPr>
          <a:xfrm>
            <a:off x="5120475" y="3308611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35"/>
          <p:cNvSpPr txBox="1"/>
          <p:nvPr>
            <p:ph idx="16" type="body"/>
          </p:nvPr>
        </p:nvSpPr>
        <p:spPr>
          <a:xfrm>
            <a:off x="6030925" y="3391311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14" name="Google Shape;214;p35"/>
          <p:cNvSpPr txBox="1"/>
          <p:nvPr>
            <p:ph idx="17" type="subTitle"/>
          </p:nvPr>
        </p:nvSpPr>
        <p:spPr>
          <a:xfrm>
            <a:off x="6031725" y="3193561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V1">
  <p:cSld name="CUSTOM_8">
    <p:bg>
      <p:bgPr>
        <a:solidFill>
          <a:schemeClr val="accent3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/>
          <p:nvPr>
            <p:ph type="title"/>
          </p:nvPr>
        </p:nvSpPr>
        <p:spPr>
          <a:xfrm>
            <a:off x="640336" y="3853289"/>
            <a:ext cx="53397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36"/>
          <p:cNvSpPr/>
          <p:nvPr>
            <p:ph idx="2" type="pic"/>
          </p:nvPr>
        </p:nvSpPr>
        <p:spPr>
          <a:xfrm>
            <a:off x="1224650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6"/>
          <p:cNvSpPr/>
          <p:nvPr>
            <p:ph idx="3" type="pic"/>
          </p:nvPr>
        </p:nvSpPr>
        <p:spPr>
          <a:xfrm>
            <a:off x="3105050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36"/>
          <p:cNvSpPr/>
          <p:nvPr>
            <p:ph idx="4" type="pic"/>
          </p:nvPr>
        </p:nvSpPr>
        <p:spPr>
          <a:xfrm>
            <a:off x="4998488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36"/>
          <p:cNvSpPr/>
          <p:nvPr>
            <p:ph idx="5" type="pic"/>
          </p:nvPr>
        </p:nvSpPr>
        <p:spPr>
          <a:xfrm>
            <a:off x="6891938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p36"/>
          <p:cNvSpPr txBox="1"/>
          <p:nvPr>
            <p:ph idx="1" type="body"/>
          </p:nvPr>
        </p:nvSpPr>
        <p:spPr>
          <a:xfrm>
            <a:off x="700775" y="4573925"/>
            <a:ext cx="53064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V2">
  <p:cSld name="CUSTOM_9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type="title"/>
          </p:nvPr>
        </p:nvSpPr>
        <p:spPr>
          <a:xfrm>
            <a:off x="640336" y="3853289"/>
            <a:ext cx="53397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37"/>
          <p:cNvSpPr txBox="1"/>
          <p:nvPr>
            <p:ph idx="1" type="body"/>
          </p:nvPr>
        </p:nvSpPr>
        <p:spPr>
          <a:xfrm>
            <a:off x="700775" y="4573925"/>
            <a:ext cx="53064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rterly Calendar">
  <p:cSld name="CUSTOM_10"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/>
          <p:nvPr/>
        </p:nvSpPr>
        <p:spPr>
          <a:xfrm>
            <a:off x="4700100" y="0"/>
            <a:ext cx="4443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28" name="Google Shape;228;p38"/>
          <p:cNvSpPr txBox="1"/>
          <p:nvPr>
            <p:ph idx="2" type="subTitle"/>
          </p:nvPr>
        </p:nvSpPr>
        <p:spPr>
          <a:xfrm>
            <a:off x="689050" y="531800"/>
            <a:ext cx="15072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9" name="Google Shape;229;p38"/>
          <p:cNvSpPr/>
          <p:nvPr>
            <p:ph idx="3" type="pic"/>
          </p:nvPr>
        </p:nvSpPr>
        <p:spPr>
          <a:xfrm>
            <a:off x="5299922" y="644675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8"/>
          <p:cNvSpPr/>
          <p:nvPr>
            <p:ph idx="4" type="pic"/>
          </p:nvPr>
        </p:nvSpPr>
        <p:spPr>
          <a:xfrm>
            <a:off x="5299922" y="1678237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38"/>
          <p:cNvSpPr txBox="1"/>
          <p:nvPr>
            <p:ph idx="5" type="body"/>
          </p:nvPr>
        </p:nvSpPr>
        <p:spPr>
          <a:xfrm>
            <a:off x="5529550" y="557100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32" name="Google Shape;232;p38"/>
          <p:cNvSpPr txBox="1"/>
          <p:nvPr>
            <p:ph idx="6" type="body"/>
          </p:nvPr>
        </p:nvSpPr>
        <p:spPr>
          <a:xfrm>
            <a:off x="5529554" y="678452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33" name="Google Shape;233;p38"/>
          <p:cNvSpPr txBox="1"/>
          <p:nvPr>
            <p:ph idx="7" type="body"/>
          </p:nvPr>
        </p:nvSpPr>
        <p:spPr>
          <a:xfrm>
            <a:off x="5529550" y="1636031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34" name="Google Shape;234;p38"/>
          <p:cNvSpPr txBox="1"/>
          <p:nvPr>
            <p:ph idx="8" type="body"/>
          </p:nvPr>
        </p:nvSpPr>
        <p:spPr>
          <a:xfrm>
            <a:off x="5529554" y="1757384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35" name="Google Shape;235;p38"/>
          <p:cNvSpPr/>
          <p:nvPr>
            <p:ph idx="9" type="pic"/>
          </p:nvPr>
        </p:nvSpPr>
        <p:spPr>
          <a:xfrm>
            <a:off x="5299922" y="2765266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236" name="Google Shape;236;p38"/>
          <p:cNvSpPr txBox="1"/>
          <p:nvPr>
            <p:ph idx="13" type="body"/>
          </p:nvPr>
        </p:nvSpPr>
        <p:spPr>
          <a:xfrm>
            <a:off x="5529550" y="2723054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37" name="Google Shape;237;p38"/>
          <p:cNvSpPr txBox="1"/>
          <p:nvPr>
            <p:ph idx="14" type="body"/>
          </p:nvPr>
        </p:nvSpPr>
        <p:spPr>
          <a:xfrm>
            <a:off x="5529554" y="2844406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38" name="Google Shape;238;p38"/>
          <p:cNvSpPr/>
          <p:nvPr>
            <p:ph idx="15" type="pic"/>
          </p:nvPr>
        </p:nvSpPr>
        <p:spPr>
          <a:xfrm>
            <a:off x="5299922" y="3852616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239" name="Google Shape;239;p38"/>
          <p:cNvSpPr txBox="1"/>
          <p:nvPr>
            <p:ph idx="16" type="body"/>
          </p:nvPr>
        </p:nvSpPr>
        <p:spPr>
          <a:xfrm>
            <a:off x="5529550" y="3810398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0" name="Google Shape;240;p38"/>
          <p:cNvSpPr txBox="1"/>
          <p:nvPr>
            <p:ph idx="17" type="body"/>
          </p:nvPr>
        </p:nvSpPr>
        <p:spPr>
          <a:xfrm>
            <a:off x="5529554" y="3931751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ds">
  <p:cSld name="CUSTOM_11">
    <p:bg>
      <p:bgPr>
        <a:solidFill>
          <a:schemeClr val="accent3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3" name="Google Shape;243;p39"/>
          <p:cNvSpPr txBox="1"/>
          <p:nvPr>
            <p:ph type="title"/>
          </p:nvPr>
        </p:nvSpPr>
        <p:spPr>
          <a:xfrm>
            <a:off x="661574" y="424278"/>
            <a:ext cx="51513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9"/>
          <p:cNvSpPr txBox="1"/>
          <p:nvPr>
            <p:ph idx="2" type="body"/>
          </p:nvPr>
        </p:nvSpPr>
        <p:spPr>
          <a:xfrm>
            <a:off x="687900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5" name="Google Shape;245;p39"/>
          <p:cNvSpPr txBox="1"/>
          <p:nvPr>
            <p:ph idx="3" type="body"/>
          </p:nvPr>
        </p:nvSpPr>
        <p:spPr>
          <a:xfrm>
            <a:off x="2262132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6" name="Google Shape;246;p39"/>
          <p:cNvSpPr txBox="1"/>
          <p:nvPr>
            <p:ph idx="4" type="body"/>
          </p:nvPr>
        </p:nvSpPr>
        <p:spPr>
          <a:xfrm>
            <a:off x="3827041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7" name="Google Shape;247;p39"/>
          <p:cNvSpPr txBox="1"/>
          <p:nvPr>
            <p:ph idx="5" type="body"/>
          </p:nvPr>
        </p:nvSpPr>
        <p:spPr>
          <a:xfrm>
            <a:off x="5397375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8" name="Google Shape;248;p39"/>
          <p:cNvSpPr txBox="1"/>
          <p:nvPr>
            <p:ph idx="6" type="body"/>
          </p:nvPr>
        </p:nvSpPr>
        <p:spPr>
          <a:xfrm>
            <a:off x="6956568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9" name="Google Shape;249;p39"/>
          <p:cNvSpPr/>
          <p:nvPr>
            <p:ph idx="7" type="pic"/>
          </p:nvPr>
        </p:nvSpPr>
        <p:spPr>
          <a:xfrm>
            <a:off x="727950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50" name="Google Shape;250;p39"/>
          <p:cNvSpPr/>
          <p:nvPr>
            <p:ph idx="8" type="pic"/>
          </p:nvPr>
        </p:nvSpPr>
        <p:spPr>
          <a:xfrm>
            <a:off x="727950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39"/>
          <p:cNvSpPr/>
          <p:nvPr>
            <p:ph idx="9" type="pic"/>
          </p:nvPr>
        </p:nvSpPr>
        <p:spPr>
          <a:xfrm>
            <a:off x="727950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39"/>
          <p:cNvSpPr/>
          <p:nvPr>
            <p:ph idx="13" type="pic"/>
          </p:nvPr>
        </p:nvSpPr>
        <p:spPr>
          <a:xfrm>
            <a:off x="727950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53" name="Google Shape;253;p39"/>
          <p:cNvSpPr/>
          <p:nvPr>
            <p:ph idx="14" type="pic"/>
          </p:nvPr>
        </p:nvSpPr>
        <p:spPr>
          <a:xfrm>
            <a:off x="2296475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" name="Google Shape;254;p39"/>
          <p:cNvSpPr/>
          <p:nvPr>
            <p:ph idx="15" type="pic"/>
          </p:nvPr>
        </p:nvSpPr>
        <p:spPr>
          <a:xfrm>
            <a:off x="3865000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55" name="Google Shape;255;p39"/>
          <p:cNvSpPr/>
          <p:nvPr>
            <p:ph idx="16" type="pic"/>
          </p:nvPr>
        </p:nvSpPr>
        <p:spPr>
          <a:xfrm>
            <a:off x="5433525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56" name="Google Shape;256;p39"/>
          <p:cNvSpPr/>
          <p:nvPr>
            <p:ph idx="17" type="pic"/>
          </p:nvPr>
        </p:nvSpPr>
        <p:spPr>
          <a:xfrm>
            <a:off x="7002050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57" name="Google Shape;257;p39"/>
          <p:cNvSpPr/>
          <p:nvPr>
            <p:ph idx="18" type="pic"/>
          </p:nvPr>
        </p:nvSpPr>
        <p:spPr>
          <a:xfrm>
            <a:off x="2296475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58" name="Google Shape;258;p39"/>
          <p:cNvSpPr/>
          <p:nvPr>
            <p:ph idx="19" type="pic"/>
          </p:nvPr>
        </p:nvSpPr>
        <p:spPr>
          <a:xfrm>
            <a:off x="2296475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59" name="Google Shape;259;p39"/>
          <p:cNvSpPr/>
          <p:nvPr>
            <p:ph idx="20" type="pic"/>
          </p:nvPr>
        </p:nvSpPr>
        <p:spPr>
          <a:xfrm>
            <a:off x="2296475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39"/>
          <p:cNvSpPr/>
          <p:nvPr>
            <p:ph idx="21" type="pic"/>
          </p:nvPr>
        </p:nvSpPr>
        <p:spPr>
          <a:xfrm>
            <a:off x="3865000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39"/>
          <p:cNvSpPr/>
          <p:nvPr>
            <p:ph idx="22" type="pic"/>
          </p:nvPr>
        </p:nvSpPr>
        <p:spPr>
          <a:xfrm>
            <a:off x="3865000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39"/>
          <p:cNvSpPr/>
          <p:nvPr>
            <p:ph idx="23" type="pic"/>
          </p:nvPr>
        </p:nvSpPr>
        <p:spPr>
          <a:xfrm>
            <a:off x="3865000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63" name="Google Shape;263;p39"/>
          <p:cNvSpPr/>
          <p:nvPr>
            <p:ph idx="24" type="pic"/>
          </p:nvPr>
        </p:nvSpPr>
        <p:spPr>
          <a:xfrm>
            <a:off x="5433525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64" name="Google Shape;264;p39"/>
          <p:cNvSpPr/>
          <p:nvPr>
            <p:ph idx="25" type="pic"/>
          </p:nvPr>
        </p:nvSpPr>
        <p:spPr>
          <a:xfrm>
            <a:off x="5433525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65" name="Google Shape;265;p39"/>
          <p:cNvSpPr/>
          <p:nvPr>
            <p:ph idx="26" type="pic"/>
          </p:nvPr>
        </p:nvSpPr>
        <p:spPr>
          <a:xfrm>
            <a:off x="5433525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66" name="Google Shape;266;p39"/>
          <p:cNvSpPr/>
          <p:nvPr>
            <p:ph idx="27" type="pic"/>
          </p:nvPr>
        </p:nvSpPr>
        <p:spPr>
          <a:xfrm>
            <a:off x="7002050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67" name="Google Shape;267;p39"/>
          <p:cNvSpPr/>
          <p:nvPr>
            <p:ph idx="28" type="pic"/>
          </p:nvPr>
        </p:nvSpPr>
        <p:spPr>
          <a:xfrm>
            <a:off x="7002050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268" name="Google Shape;268;p39"/>
          <p:cNvSpPr/>
          <p:nvPr>
            <p:ph idx="29" type="pic"/>
          </p:nvPr>
        </p:nvSpPr>
        <p:spPr>
          <a:xfrm>
            <a:off x="7002050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Load Time Optimization">
  <p:cSld name="CUSTOM_13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0"/>
          <p:cNvSpPr/>
          <p:nvPr>
            <p:ph idx="2" type="pic"/>
          </p:nvPr>
        </p:nvSpPr>
        <p:spPr>
          <a:xfrm>
            <a:off x="791050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271" name="Google Shape;271;p40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72" name="Google Shape;272;p40"/>
          <p:cNvSpPr txBox="1"/>
          <p:nvPr>
            <p:ph type="title"/>
          </p:nvPr>
        </p:nvSpPr>
        <p:spPr>
          <a:xfrm>
            <a:off x="661576" y="424275"/>
            <a:ext cx="78909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40"/>
          <p:cNvSpPr txBox="1"/>
          <p:nvPr>
            <p:ph idx="3" type="body"/>
          </p:nvPr>
        </p:nvSpPr>
        <p:spPr>
          <a:xfrm>
            <a:off x="1890825" y="3120325"/>
            <a:ext cx="11862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●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○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■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●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○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■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●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○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■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74" name="Google Shape;274;p40"/>
          <p:cNvSpPr txBox="1"/>
          <p:nvPr>
            <p:ph idx="4" type="body"/>
          </p:nvPr>
        </p:nvSpPr>
        <p:spPr>
          <a:xfrm>
            <a:off x="1890825" y="3446750"/>
            <a:ext cx="1186200" cy="8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●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○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■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●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○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■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●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○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■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75" name="Google Shape;275;p40"/>
          <p:cNvSpPr/>
          <p:nvPr>
            <p:ph idx="5" type="pic"/>
          </p:nvPr>
        </p:nvSpPr>
        <p:spPr>
          <a:xfrm>
            <a:off x="18908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276" name="Google Shape;276;p40"/>
          <p:cNvSpPr txBox="1"/>
          <p:nvPr>
            <p:ph idx="6" type="subTitle"/>
          </p:nvPr>
        </p:nvSpPr>
        <p:spPr>
          <a:xfrm>
            <a:off x="5908675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77" name="Google Shape;277;p40"/>
          <p:cNvSpPr txBox="1"/>
          <p:nvPr>
            <p:ph idx="7" type="body"/>
          </p:nvPr>
        </p:nvSpPr>
        <p:spPr>
          <a:xfrm>
            <a:off x="5901025" y="2091050"/>
            <a:ext cx="27621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278" name="Google Shape;278;p40"/>
          <p:cNvSpPr txBox="1"/>
          <p:nvPr>
            <p:ph idx="8" type="body"/>
          </p:nvPr>
        </p:nvSpPr>
        <p:spPr>
          <a:xfrm>
            <a:off x="5908675" y="3140275"/>
            <a:ext cx="27123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Collaboration">
  <p:cSld name="CUSTOM_13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1"/>
          <p:cNvSpPr/>
          <p:nvPr>
            <p:ph idx="2" type="pic"/>
          </p:nvPr>
        </p:nvSpPr>
        <p:spPr>
          <a:xfrm>
            <a:off x="2876100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281" name="Google Shape;281;p41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82" name="Google Shape;282;p41"/>
          <p:cNvSpPr txBox="1"/>
          <p:nvPr>
            <p:ph type="title"/>
          </p:nvPr>
        </p:nvSpPr>
        <p:spPr>
          <a:xfrm>
            <a:off x="661575" y="424275"/>
            <a:ext cx="77406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41"/>
          <p:cNvSpPr/>
          <p:nvPr>
            <p:ph idx="3" type="pic"/>
          </p:nvPr>
        </p:nvSpPr>
        <p:spPr>
          <a:xfrm>
            <a:off x="18908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284" name="Google Shape;284;p41"/>
          <p:cNvSpPr txBox="1"/>
          <p:nvPr>
            <p:ph idx="4" type="subTitle"/>
          </p:nvPr>
        </p:nvSpPr>
        <p:spPr>
          <a:xfrm>
            <a:off x="5908675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85" name="Google Shape;285;p41"/>
          <p:cNvSpPr txBox="1"/>
          <p:nvPr>
            <p:ph idx="5" type="body"/>
          </p:nvPr>
        </p:nvSpPr>
        <p:spPr>
          <a:xfrm>
            <a:off x="5901025" y="2091050"/>
            <a:ext cx="24588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286" name="Google Shape;286;p41"/>
          <p:cNvSpPr txBox="1"/>
          <p:nvPr>
            <p:ph idx="6" type="body"/>
          </p:nvPr>
        </p:nvSpPr>
        <p:spPr>
          <a:xfrm>
            <a:off x="5908675" y="3140275"/>
            <a:ext cx="24507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HitGub Integration">
  <p:cSld name="CUSTOM_13_1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2"/>
          <p:cNvSpPr/>
          <p:nvPr>
            <p:ph idx="2" type="pic"/>
          </p:nvPr>
        </p:nvSpPr>
        <p:spPr>
          <a:xfrm>
            <a:off x="4960075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289" name="Google Shape;289;p42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90" name="Google Shape;290;p42"/>
          <p:cNvSpPr/>
          <p:nvPr>
            <p:ph idx="3" type="pic"/>
          </p:nvPr>
        </p:nvSpPr>
        <p:spPr>
          <a:xfrm>
            <a:off x="60683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291" name="Google Shape;291;p42"/>
          <p:cNvSpPr txBox="1"/>
          <p:nvPr>
            <p:ph idx="4" type="subTitle"/>
          </p:nvPr>
        </p:nvSpPr>
        <p:spPr>
          <a:xfrm>
            <a:off x="684150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92" name="Google Shape;292;p42"/>
          <p:cNvSpPr txBox="1"/>
          <p:nvPr>
            <p:ph idx="5" type="body"/>
          </p:nvPr>
        </p:nvSpPr>
        <p:spPr>
          <a:xfrm>
            <a:off x="676500" y="2091050"/>
            <a:ext cx="27426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293" name="Google Shape;293;p42"/>
          <p:cNvSpPr txBox="1"/>
          <p:nvPr>
            <p:ph idx="6" type="body"/>
          </p:nvPr>
        </p:nvSpPr>
        <p:spPr>
          <a:xfrm>
            <a:off x="684150" y="3140275"/>
            <a:ext cx="24507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94" name="Google Shape;294;p42"/>
          <p:cNvSpPr txBox="1"/>
          <p:nvPr>
            <p:ph type="title"/>
          </p:nvPr>
        </p:nvSpPr>
        <p:spPr>
          <a:xfrm>
            <a:off x="661575" y="424275"/>
            <a:ext cx="77406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Event Tracking">
  <p:cSld name="CUSTOM_13_1_1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3"/>
          <p:cNvSpPr/>
          <p:nvPr>
            <p:ph idx="2" type="pic"/>
          </p:nvPr>
        </p:nvSpPr>
        <p:spPr>
          <a:xfrm>
            <a:off x="7053750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297" name="Google Shape;297;p43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98" name="Google Shape;298;p43"/>
          <p:cNvSpPr txBox="1"/>
          <p:nvPr>
            <p:ph type="title"/>
          </p:nvPr>
        </p:nvSpPr>
        <p:spPr>
          <a:xfrm>
            <a:off x="661576" y="424275"/>
            <a:ext cx="78558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43"/>
          <p:cNvSpPr/>
          <p:nvPr>
            <p:ph idx="3" type="pic"/>
          </p:nvPr>
        </p:nvSpPr>
        <p:spPr>
          <a:xfrm>
            <a:off x="60683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300" name="Google Shape;300;p43"/>
          <p:cNvSpPr txBox="1"/>
          <p:nvPr>
            <p:ph idx="4" type="subTitle"/>
          </p:nvPr>
        </p:nvSpPr>
        <p:spPr>
          <a:xfrm>
            <a:off x="684150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5" type="body"/>
          </p:nvPr>
        </p:nvSpPr>
        <p:spPr>
          <a:xfrm>
            <a:off x="676500" y="2091050"/>
            <a:ext cx="26775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6" type="body"/>
          </p:nvPr>
        </p:nvSpPr>
        <p:spPr>
          <a:xfrm>
            <a:off x="684150" y="3140275"/>
            <a:ext cx="24507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ppendix - Risks">
  <p:cSld name="CUSTOM_14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/>
          <p:nvPr>
            <p:ph idx="2" type="pic"/>
          </p:nvPr>
        </p:nvSpPr>
        <p:spPr>
          <a:xfrm>
            <a:off x="5215175" y="0"/>
            <a:ext cx="3928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7900" y="292725"/>
            <a:ext cx="37554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06" name="Google Shape;306;p44"/>
          <p:cNvSpPr txBox="1"/>
          <p:nvPr>
            <p:ph idx="3" type="subTitle"/>
          </p:nvPr>
        </p:nvSpPr>
        <p:spPr>
          <a:xfrm>
            <a:off x="689235" y="531804"/>
            <a:ext cx="37542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7" name="Google Shape;307;p44"/>
          <p:cNvSpPr txBox="1"/>
          <p:nvPr>
            <p:ph idx="4" type="body"/>
          </p:nvPr>
        </p:nvSpPr>
        <p:spPr>
          <a:xfrm>
            <a:off x="688425" y="941550"/>
            <a:ext cx="3755400" cy="16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08" name="Google Shape;308;p44"/>
          <p:cNvSpPr txBox="1"/>
          <p:nvPr>
            <p:ph idx="5" type="body"/>
          </p:nvPr>
        </p:nvSpPr>
        <p:spPr>
          <a:xfrm>
            <a:off x="1129400" y="2768850"/>
            <a:ext cx="3314400" cy="16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6">
    <p:bg>
      <p:bgPr>
        <a:solidFill>
          <a:schemeClr val="accent3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11" name="Google Shape;311;p45"/>
          <p:cNvSpPr txBox="1"/>
          <p:nvPr>
            <p:ph type="title"/>
          </p:nvPr>
        </p:nvSpPr>
        <p:spPr>
          <a:xfrm>
            <a:off x="646035" y="424278"/>
            <a:ext cx="51513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2" type="body"/>
          </p:nvPr>
        </p:nvSpPr>
        <p:spPr>
          <a:xfrm>
            <a:off x="688425" y="1433475"/>
            <a:ext cx="2867400" cy="1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13" name="Google Shape;313;p45"/>
          <p:cNvSpPr txBox="1"/>
          <p:nvPr>
            <p:ph idx="3" type="body"/>
          </p:nvPr>
        </p:nvSpPr>
        <p:spPr>
          <a:xfrm>
            <a:off x="4724950" y="3620575"/>
            <a:ext cx="38850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14" name="Google Shape;314;p45"/>
          <p:cNvSpPr txBox="1"/>
          <p:nvPr>
            <p:ph idx="4" type="body"/>
          </p:nvPr>
        </p:nvSpPr>
        <p:spPr>
          <a:xfrm>
            <a:off x="4724950" y="2596937"/>
            <a:ext cx="38850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15" name="Google Shape;315;p45"/>
          <p:cNvSpPr txBox="1"/>
          <p:nvPr>
            <p:ph idx="5" type="body"/>
          </p:nvPr>
        </p:nvSpPr>
        <p:spPr>
          <a:xfrm>
            <a:off x="4724950" y="1567600"/>
            <a:ext cx="38850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">
  <p:cSld name="CUSTOM_17">
    <p:bg>
      <p:bgPr>
        <a:solidFill>
          <a:schemeClr val="accent3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6"/>
          <p:cNvSpPr txBox="1"/>
          <p:nvPr>
            <p:ph type="title"/>
          </p:nvPr>
        </p:nvSpPr>
        <p:spPr>
          <a:xfrm>
            <a:off x="667650" y="230375"/>
            <a:ext cx="7692300" cy="25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8" name="Google Shape;318;p46"/>
          <p:cNvSpPr txBox="1"/>
          <p:nvPr>
            <p:ph idx="2" type="title"/>
          </p:nvPr>
        </p:nvSpPr>
        <p:spPr>
          <a:xfrm>
            <a:off x="667650" y="3872300"/>
            <a:ext cx="7692300" cy="9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18">
    <p:bg>
      <p:bgPr>
        <a:solidFill>
          <a:schemeClr val="accent3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/>
          <p:nvPr>
            <p:ph idx="2" type="pic"/>
          </p:nvPr>
        </p:nvSpPr>
        <p:spPr>
          <a:xfrm>
            <a:off x="4700175" y="0"/>
            <a:ext cx="4443900" cy="2991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" name="Google Shape;321;p47"/>
          <p:cNvSpPr txBox="1"/>
          <p:nvPr>
            <p:ph type="title"/>
          </p:nvPr>
        </p:nvSpPr>
        <p:spPr>
          <a:xfrm>
            <a:off x="407350" y="3366041"/>
            <a:ext cx="8270100" cy="14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cxnSp>
        <p:nvCxnSpPr>
          <p:cNvPr id="322" name="Google Shape;322;p47"/>
          <p:cNvCxnSpPr/>
          <p:nvPr/>
        </p:nvCxnSpPr>
        <p:spPr>
          <a:xfrm>
            <a:off x="-3150" y="677850"/>
            <a:ext cx="5232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9">
    <p:bg>
      <p:bgPr>
        <a:solidFill>
          <a:schemeClr val="accent3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8"/>
          <p:cNvSpPr/>
          <p:nvPr>
            <p:ph idx="2" type="pic"/>
          </p:nvPr>
        </p:nvSpPr>
        <p:spPr>
          <a:xfrm>
            <a:off x="8710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325" name="Google Shape;325;p48"/>
          <p:cNvSpPr/>
          <p:nvPr>
            <p:ph idx="3" type="pic"/>
          </p:nvPr>
        </p:nvSpPr>
        <p:spPr>
          <a:xfrm>
            <a:off x="36286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326" name="Google Shape;326;p48"/>
          <p:cNvSpPr/>
          <p:nvPr>
            <p:ph idx="4" type="pic"/>
          </p:nvPr>
        </p:nvSpPr>
        <p:spPr>
          <a:xfrm>
            <a:off x="63862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2">
  <p:cSld name="CUSTOM_19_2">
    <p:bg>
      <p:bgPr>
        <a:solidFill>
          <a:schemeClr val="lt2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/>
          <p:cNvSpPr/>
          <p:nvPr>
            <p:ph idx="2" type="pic"/>
          </p:nvPr>
        </p:nvSpPr>
        <p:spPr>
          <a:xfrm>
            <a:off x="8710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329" name="Google Shape;329;p49"/>
          <p:cNvSpPr/>
          <p:nvPr>
            <p:ph idx="3" type="pic"/>
          </p:nvPr>
        </p:nvSpPr>
        <p:spPr>
          <a:xfrm>
            <a:off x="36286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330" name="Google Shape;330;p49"/>
          <p:cNvSpPr/>
          <p:nvPr>
            <p:ph idx="4" type="pic"/>
          </p:nvPr>
        </p:nvSpPr>
        <p:spPr>
          <a:xfrm>
            <a:off x="63862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">
  <p:cSld name="CUSTOM_19_1">
    <p:bg>
      <p:bgPr>
        <a:solidFill>
          <a:schemeClr val="accent4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0"/>
          <p:cNvSpPr/>
          <p:nvPr/>
        </p:nvSpPr>
        <p:spPr>
          <a:xfrm rot="-5400000">
            <a:off x="3536425" y="-458475"/>
            <a:ext cx="5185800" cy="6064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50"/>
          <p:cNvSpPr/>
          <p:nvPr/>
        </p:nvSpPr>
        <p:spPr>
          <a:xfrm rot="-5400000">
            <a:off x="-1042850" y="1013775"/>
            <a:ext cx="5178300" cy="3112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50"/>
          <p:cNvSpPr/>
          <p:nvPr>
            <p:ph idx="2" type="pic"/>
          </p:nvPr>
        </p:nvSpPr>
        <p:spPr>
          <a:xfrm>
            <a:off x="777750" y="938695"/>
            <a:ext cx="1598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335" name="Google Shape;335;p50"/>
          <p:cNvSpPr/>
          <p:nvPr>
            <p:ph idx="3" type="pic"/>
          </p:nvPr>
        </p:nvSpPr>
        <p:spPr>
          <a:xfrm>
            <a:off x="4115400" y="921995"/>
            <a:ext cx="4127700" cy="2333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20">
    <p:bg>
      <p:bgPr>
        <a:solidFill>
          <a:schemeClr val="lt2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1"/>
          <p:cNvSpPr/>
          <p:nvPr>
            <p:ph idx="2" type="pic"/>
          </p:nvPr>
        </p:nvSpPr>
        <p:spPr>
          <a:xfrm>
            <a:off x="936975" y="869000"/>
            <a:ext cx="1607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338" name="Google Shape;338;p51"/>
          <p:cNvSpPr/>
          <p:nvPr>
            <p:ph idx="3" type="pic"/>
          </p:nvPr>
        </p:nvSpPr>
        <p:spPr>
          <a:xfrm>
            <a:off x="3514600" y="869000"/>
            <a:ext cx="4798800" cy="3413100"/>
          </a:xfrm>
          <a:prstGeom prst="roundRect">
            <a:avLst>
              <a:gd fmla="val 4639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21">
    <p:bg>
      <p:bgPr>
        <a:solidFill>
          <a:schemeClr val="lt1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/>
          <p:nvPr>
            <p:ph idx="2" type="pic"/>
          </p:nvPr>
        </p:nvSpPr>
        <p:spPr>
          <a:xfrm>
            <a:off x="2068775" y="933200"/>
            <a:ext cx="4994100" cy="3125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Phone mockup">
  <p:cSld name="CUSTOM_22_1">
    <p:bg>
      <p:bgPr>
        <a:solidFill>
          <a:schemeClr val="accent3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3"/>
          <p:cNvSpPr/>
          <p:nvPr>
            <p:ph idx="2" type="pic"/>
          </p:nvPr>
        </p:nvSpPr>
        <p:spPr>
          <a:xfrm>
            <a:off x="6682707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343" name="Google Shape;343;p53"/>
          <p:cNvSpPr/>
          <p:nvPr>
            <p:ph idx="3" type="pic"/>
          </p:nvPr>
        </p:nvSpPr>
        <p:spPr>
          <a:xfrm>
            <a:off x="4143672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344" name="Google Shape;344;p53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45" name="Google Shape;345;p53"/>
          <p:cNvSpPr txBox="1"/>
          <p:nvPr>
            <p:ph idx="4" type="body"/>
          </p:nvPr>
        </p:nvSpPr>
        <p:spPr>
          <a:xfrm>
            <a:off x="689250" y="3870075"/>
            <a:ext cx="19680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●"/>
              <a:defRPr sz="8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○"/>
              <a:defRPr sz="8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■"/>
              <a:defRPr sz="8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●"/>
              <a:defRPr sz="8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○"/>
              <a:defRPr sz="8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■"/>
              <a:defRPr sz="8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●"/>
              <a:defRPr sz="8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○"/>
              <a:defRPr sz="8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■"/>
              <a:defRPr sz="8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46" name="Google Shape;346;p53"/>
          <p:cNvSpPr txBox="1"/>
          <p:nvPr>
            <p:ph idx="5" type="subTitle"/>
          </p:nvPr>
        </p:nvSpPr>
        <p:spPr>
          <a:xfrm>
            <a:off x="689050" y="531800"/>
            <a:ext cx="16071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Devices mockup">
  <p:cSld name="CUSTOM_24_1">
    <p:bg>
      <p:bgPr>
        <a:solidFill>
          <a:schemeClr val="lt1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4"/>
          <p:cNvSpPr txBox="1"/>
          <p:nvPr>
            <p:ph idx="1" type="body"/>
          </p:nvPr>
        </p:nvSpPr>
        <p:spPr>
          <a:xfrm>
            <a:off x="687900" y="292725"/>
            <a:ext cx="14715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49" name="Google Shape;349;p54"/>
          <p:cNvSpPr txBox="1"/>
          <p:nvPr>
            <p:ph idx="2" type="body"/>
          </p:nvPr>
        </p:nvSpPr>
        <p:spPr>
          <a:xfrm>
            <a:off x="5484300" y="292725"/>
            <a:ext cx="29970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●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○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■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●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○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■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●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○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■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5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0" spcFirstLastPara="1" rIns="0" wrap="square" tIns="0">
            <a:noAutofit/>
          </a:bodyPr>
          <a:lstStyle>
            <a:lvl1pPr lvl="0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163200" y="76200"/>
            <a:ext cx="8457900" cy="9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exend Light"/>
              <a:buNone/>
              <a:defRPr sz="4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36825" y="2540475"/>
            <a:ext cx="4209300" cy="21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"/>
              <a:buChar char="●"/>
              <a:defRPr sz="17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○"/>
              <a:defRPr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●"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Char char="○"/>
              <a:defRPr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exend"/>
              <a:buChar char="■"/>
              <a:defRPr sz="11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Char char="●"/>
              <a:defRPr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exend"/>
              <a:buChar char="○"/>
              <a:defRPr sz="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 sz="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29">
          <p15:clr>
            <a:srgbClr val="E46962"/>
          </p15:clr>
        </p15:guide>
        <p15:guide id="2" pos="494">
          <p15:clr>
            <a:srgbClr val="E46962"/>
          </p15:clr>
        </p15:guide>
        <p15:guide id="3" pos="823">
          <p15:clr>
            <a:srgbClr val="E46962"/>
          </p15:clr>
        </p15:guide>
        <p15:guide id="4" pos="988">
          <p15:clr>
            <a:srgbClr val="E46962"/>
          </p15:clr>
        </p15:guide>
        <p15:guide id="5" pos="1317">
          <p15:clr>
            <a:srgbClr val="E46962"/>
          </p15:clr>
        </p15:guide>
        <p15:guide id="6" pos="1482">
          <p15:clr>
            <a:srgbClr val="E46962"/>
          </p15:clr>
        </p15:guide>
        <p15:guide id="7" pos="1811">
          <p15:clr>
            <a:srgbClr val="E46962"/>
          </p15:clr>
        </p15:guide>
        <p15:guide id="8" pos="1976">
          <p15:clr>
            <a:srgbClr val="E46962"/>
          </p15:clr>
        </p15:guide>
        <p15:guide id="9" pos="2305">
          <p15:clr>
            <a:srgbClr val="E46962"/>
          </p15:clr>
        </p15:guide>
        <p15:guide id="10" pos="2470">
          <p15:clr>
            <a:srgbClr val="E46962"/>
          </p15:clr>
        </p15:guide>
        <p15:guide id="11" pos="2799">
          <p15:clr>
            <a:srgbClr val="E46962"/>
          </p15:clr>
        </p15:guide>
        <p15:guide id="12" pos="5431">
          <p15:clr>
            <a:srgbClr val="E46962"/>
          </p15:clr>
        </p15:guide>
        <p15:guide id="13" pos="5266">
          <p15:clr>
            <a:srgbClr val="E46962"/>
          </p15:clr>
        </p15:guide>
        <p15:guide id="14" pos="4937">
          <p15:clr>
            <a:srgbClr val="E46962"/>
          </p15:clr>
        </p15:guide>
        <p15:guide id="15" pos="4772">
          <p15:clr>
            <a:srgbClr val="E46962"/>
          </p15:clr>
        </p15:guide>
        <p15:guide id="16" pos="4443">
          <p15:clr>
            <a:srgbClr val="E46962"/>
          </p15:clr>
        </p15:guide>
        <p15:guide id="17" pos="4278">
          <p15:clr>
            <a:srgbClr val="E46962"/>
          </p15:clr>
        </p15:guide>
        <p15:guide id="18" pos="3949">
          <p15:clr>
            <a:srgbClr val="E46962"/>
          </p15:clr>
        </p15:guide>
        <p15:guide id="19" pos="3784">
          <p15:clr>
            <a:srgbClr val="E46962"/>
          </p15:clr>
        </p15:guide>
        <p15:guide id="20" pos="3455">
          <p15:clr>
            <a:srgbClr val="E46962"/>
          </p15:clr>
        </p15:guide>
        <p15:guide id="21" pos="3290">
          <p15:clr>
            <a:srgbClr val="E46962"/>
          </p15:clr>
        </p15:guide>
        <p15:guide id="22" pos="296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26.png"/><Relationship Id="rId5" Type="http://schemas.openxmlformats.org/officeDocument/2006/relationships/image" Target="../media/image20.png"/><Relationship Id="rId6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Relationship Id="rId5" Type="http://schemas.openxmlformats.org/officeDocument/2006/relationships/image" Target="../media/image16.png"/><Relationship Id="rId6" Type="http://schemas.openxmlformats.org/officeDocument/2006/relationships/image" Target="../media/image25.png"/><Relationship Id="rId7" Type="http://schemas.openxmlformats.org/officeDocument/2006/relationships/image" Target="../media/image27.png"/><Relationship Id="rId8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5"/>
          <p:cNvSpPr txBox="1"/>
          <p:nvPr>
            <p:ph type="title"/>
          </p:nvPr>
        </p:nvSpPr>
        <p:spPr>
          <a:xfrm>
            <a:off x="303700" y="355500"/>
            <a:ext cx="8421600" cy="11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Heart Bit</a:t>
            </a:r>
            <a:endParaRPr/>
          </a:p>
        </p:txBody>
      </p:sp>
      <p:sp>
        <p:nvSpPr>
          <p:cNvPr id="355" name="Google Shape;355;p55"/>
          <p:cNvSpPr txBox="1"/>
          <p:nvPr>
            <p:ph idx="1" type="subTitle"/>
          </p:nvPr>
        </p:nvSpPr>
        <p:spPr>
          <a:xfrm>
            <a:off x="785250" y="1919714"/>
            <a:ext cx="47031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Integrantes:</a:t>
            </a:r>
            <a:endParaRPr sz="26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Davi Alves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Diogo Caribe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Gabriel Valedo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Henrique Giberti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Paulo Henrique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356" name="Google Shape;356;p55"/>
          <p:cNvSpPr txBox="1"/>
          <p:nvPr>
            <p:ph idx="2" type="body"/>
          </p:nvPr>
        </p:nvSpPr>
        <p:spPr>
          <a:xfrm>
            <a:off x="341375" y="4655800"/>
            <a:ext cx="2088300" cy="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 de Frequ</a:t>
            </a:r>
            <a:r>
              <a:rPr lang="en"/>
              <a:t>ência Cardíaca</a:t>
            </a:r>
            <a:endParaRPr/>
          </a:p>
        </p:txBody>
      </p:sp>
      <p:sp>
        <p:nvSpPr>
          <p:cNvPr id="357" name="Google Shape;357;p55"/>
          <p:cNvSpPr txBox="1"/>
          <p:nvPr>
            <p:ph idx="4" type="body"/>
          </p:nvPr>
        </p:nvSpPr>
        <p:spPr>
          <a:xfrm>
            <a:off x="2652248" y="4655800"/>
            <a:ext cx="1940700" cy="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Abril, 2025</a:t>
            </a:r>
            <a:endParaRPr/>
          </a:p>
        </p:txBody>
      </p:sp>
      <p:pic>
        <p:nvPicPr>
          <p:cNvPr id="358" name="Google Shape;35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3000" y="2529500"/>
            <a:ext cx="3921000" cy="261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4"/>
          <p:cNvSpPr txBox="1"/>
          <p:nvPr>
            <p:ph type="title"/>
          </p:nvPr>
        </p:nvSpPr>
        <p:spPr>
          <a:xfrm>
            <a:off x="407350" y="3442659"/>
            <a:ext cx="8270100" cy="14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Obrigado!</a:t>
            </a:r>
            <a:endParaRPr/>
          </a:p>
        </p:txBody>
      </p:sp>
      <p:pic>
        <p:nvPicPr>
          <p:cNvPr id="463" name="Google Shape;463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7534" y="0"/>
            <a:ext cx="4446475" cy="2958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sign mock of a smartphone." id="363" name="Google Shape;36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6994" y="771759"/>
            <a:ext cx="2045398" cy="3618224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56"/>
          <p:cNvSpPr txBox="1"/>
          <p:nvPr>
            <p:ph idx="1" type="body"/>
          </p:nvPr>
        </p:nvSpPr>
        <p:spPr>
          <a:xfrm>
            <a:off x="285075" y="261950"/>
            <a:ext cx="4215000" cy="2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INTRODUCTIONS</a:t>
            </a:r>
            <a:endParaRPr/>
          </a:p>
        </p:txBody>
      </p:sp>
      <p:pic>
        <p:nvPicPr>
          <p:cNvPr id="365" name="Google Shape;365;p56"/>
          <p:cNvPicPr preferRelativeResize="0"/>
          <p:nvPr/>
        </p:nvPicPr>
        <p:blipFill rotWithShape="1">
          <a:blip r:embed="rId4">
            <a:alphaModFix/>
          </a:blip>
          <a:srcRect b="0" l="16715" r="0" t="0"/>
          <a:stretch/>
        </p:blipFill>
        <p:spPr>
          <a:xfrm>
            <a:off x="6802400" y="847950"/>
            <a:ext cx="1614600" cy="3447600"/>
          </a:xfrm>
          <a:prstGeom prst="roundRect">
            <a:avLst>
              <a:gd fmla="val 12172" name="adj"/>
            </a:avLst>
          </a:prstGeom>
          <a:noFill/>
          <a:ln>
            <a:noFill/>
          </a:ln>
        </p:spPr>
      </p:pic>
      <p:sp>
        <p:nvSpPr>
          <p:cNvPr id="366" name="Google Shape;366;p56"/>
          <p:cNvSpPr txBox="1"/>
          <p:nvPr>
            <p:ph idx="3" type="body"/>
          </p:nvPr>
        </p:nvSpPr>
        <p:spPr>
          <a:xfrm>
            <a:off x="898875" y="1592963"/>
            <a:ext cx="4300200" cy="19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Doenças cardíacas são a principal causa de morte mundial. A demora no reconhecimento dos sintomas e no atendimento de emergência aumenta os riscos. O monitoramento contínuo com tecnologia, como aplicativos, pode detectar problemas precocemente e melhorar o atendimento.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56"/>
          <p:cNvSpPr txBox="1"/>
          <p:nvPr>
            <p:ph idx="4294967295" type="title"/>
          </p:nvPr>
        </p:nvSpPr>
        <p:spPr>
          <a:xfrm>
            <a:off x="285075" y="538850"/>
            <a:ext cx="55278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Contextualização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7"/>
          <p:cNvSpPr txBox="1"/>
          <p:nvPr>
            <p:ph idx="1" type="body"/>
          </p:nvPr>
        </p:nvSpPr>
        <p:spPr>
          <a:xfrm>
            <a:off x="522900" y="261950"/>
            <a:ext cx="3233100" cy="2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endParaRPr/>
          </a:p>
        </p:txBody>
      </p:sp>
      <p:sp>
        <p:nvSpPr>
          <p:cNvPr id="373" name="Google Shape;373;p57"/>
          <p:cNvSpPr txBox="1"/>
          <p:nvPr>
            <p:ph idx="2" type="body"/>
          </p:nvPr>
        </p:nvSpPr>
        <p:spPr>
          <a:xfrm>
            <a:off x="4102775" y="3631000"/>
            <a:ext cx="48549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Dificuldade de Acesso a Cuidados de Saúde</a:t>
            </a:r>
            <a:endParaRPr/>
          </a:p>
        </p:txBody>
      </p:sp>
      <p:sp>
        <p:nvSpPr>
          <p:cNvPr id="374" name="Google Shape;374;p57"/>
          <p:cNvSpPr txBox="1"/>
          <p:nvPr>
            <p:ph idx="3" type="body"/>
          </p:nvPr>
        </p:nvSpPr>
        <p:spPr>
          <a:xfrm>
            <a:off x="4102775" y="2913000"/>
            <a:ext cx="44649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Falta de Monitoramento Contínuo</a:t>
            </a:r>
            <a:endParaRPr/>
          </a:p>
        </p:txBody>
      </p:sp>
      <p:sp>
        <p:nvSpPr>
          <p:cNvPr id="375" name="Google Shape;375;p57"/>
          <p:cNvSpPr txBox="1"/>
          <p:nvPr>
            <p:ph idx="4" type="body"/>
          </p:nvPr>
        </p:nvSpPr>
        <p:spPr>
          <a:xfrm>
            <a:off x="4102775" y="2194750"/>
            <a:ext cx="4464900" cy="3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Demora no Atendimento de Emergência</a:t>
            </a:r>
            <a:endParaRPr/>
          </a:p>
        </p:txBody>
      </p:sp>
      <p:sp>
        <p:nvSpPr>
          <p:cNvPr id="376" name="Google Shape;376;p57"/>
          <p:cNvSpPr txBox="1"/>
          <p:nvPr>
            <p:ph idx="5" type="body"/>
          </p:nvPr>
        </p:nvSpPr>
        <p:spPr>
          <a:xfrm>
            <a:off x="4102775" y="1472083"/>
            <a:ext cx="44649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Detecção Tardia de Problemas Cardíacos</a:t>
            </a:r>
            <a:endParaRPr/>
          </a:p>
        </p:txBody>
      </p:sp>
      <p:sp>
        <p:nvSpPr>
          <p:cNvPr id="377" name="Google Shape;377;p57"/>
          <p:cNvSpPr txBox="1"/>
          <p:nvPr>
            <p:ph idx="4294967295" type="subTitle"/>
          </p:nvPr>
        </p:nvSpPr>
        <p:spPr>
          <a:xfrm>
            <a:off x="3772667" y="2975043"/>
            <a:ext cx="3435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78" name="Google Shape;378;p57"/>
          <p:cNvSpPr/>
          <p:nvPr/>
        </p:nvSpPr>
        <p:spPr>
          <a:xfrm>
            <a:off x="3847863" y="2976821"/>
            <a:ext cx="276900" cy="27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9" name="Google Shape;379;p57"/>
          <p:cNvSpPr/>
          <p:nvPr/>
        </p:nvSpPr>
        <p:spPr>
          <a:xfrm>
            <a:off x="3847850" y="2273971"/>
            <a:ext cx="276900" cy="27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0" name="Google Shape;380;p57"/>
          <p:cNvSpPr/>
          <p:nvPr/>
        </p:nvSpPr>
        <p:spPr>
          <a:xfrm>
            <a:off x="3847863" y="3715746"/>
            <a:ext cx="276900" cy="27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1" name="Google Shape;381;p57"/>
          <p:cNvSpPr/>
          <p:nvPr/>
        </p:nvSpPr>
        <p:spPr>
          <a:xfrm>
            <a:off x="3847850" y="1548021"/>
            <a:ext cx="276900" cy="27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2" name="Google Shape;382;p57"/>
          <p:cNvSpPr txBox="1"/>
          <p:nvPr>
            <p:ph idx="4294967295" type="subTitle"/>
          </p:nvPr>
        </p:nvSpPr>
        <p:spPr>
          <a:xfrm>
            <a:off x="3824196" y="3630996"/>
            <a:ext cx="3222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4 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383" name="Google Shape;383;p57"/>
          <p:cNvSpPr txBox="1"/>
          <p:nvPr>
            <p:ph idx="4294967295" type="subTitle"/>
          </p:nvPr>
        </p:nvSpPr>
        <p:spPr>
          <a:xfrm>
            <a:off x="3824196" y="2892071"/>
            <a:ext cx="3222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3 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384" name="Google Shape;384;p57"/>
          <p:cNvSpPr txBox="1"/>
          <p:nvPr>
            <p:ph idx="4294967295" type="subTitle"/>
          </p:nvPr>
        </p:nvSpPr>
        <p:spPr>
          <a:xfrm>
            <a:off x="3824196" y="2194996"/>
            <a:ext cx="3222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2 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385" name="Google Shape;385;p57"/>
          <p:cNvSpPr txBox="1"/>
          <p:nvPr>
            <p:ph idx="4294967295" type="subTitle"/>
          </p:nvPr>
        </p:nvSpPr>
        <p:spPr>
          <a:xfrm>
            <a:off x="3824196" y="1463271"/>
            <a:ext cx="3222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1 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386" name="Google Shape;386;p57"/>
          <p:cNvSpPr txBox="1"/>
          <p:nvPr>
            <p:ph idx="4294967295" type="title"/>
          </p:nvPr>
        </p:nvSpPr>
        <p:spPr>
          <a:xfrm>
            <a:off x="522900" y="538850"/>
            <a:ext cx="52899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Desafios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87" name="Google Shape;38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900" y="1463275"/>
            <a:ext cx="2929800" cy="292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8"/>
          <p:cNvSpPr/>
          <p:nvPr/>
        </p:nvSpPr>
        <p:spPr>
          <a:xfrm>
            <a:off x="804300" y="768450"/>
            <a:ext cx="3096600" cy="360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93" name="Google Shape;393;p58"/>
          <p:cNvSpPr txBox="1"/>
          <p:nvPr>
            <p:ph idx="1" type="body"/>
          </p:nvPr>
        </p:nvSpPr>
        <p:spPr>
          <a:xfrm>
            <a:off x="918252" y="1661037"/>
            <a:ext cx="2847300" cy="21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Este aplicativo visa resolver as principais dificuldades enfrentadas por pessoas com risco de doenças cardíacas, oferecendo uma solução prática e acessível para monitoramento contínuo da saúde cardiovascular.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58"/>
          <p:cNvSpPr txBox="1"/>
          <p:nvPr>
            <p:ph idx="2" type="subTitle"/>
          </p:nvPr>
        </p:nvSpPr>
        <p:spPr>
          <a:xfrm>
            <a:off x="930709" y="1097394"/>
            <a:ext cx="2853300" cy="2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>
                <a:latin typeface="Lexend SemiBold"/>
                <a:ea typeface="Lexend SemiBold"/>
                <a:cs typeface="Lexend SemiBold"/>
                <a:sym typeface="Lexend SemiBold"/>
              </a:rPr>
              <a:t>Solução</a:t>
            </a:r>
            <a:endParaRPr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395" name="Google Shape;395;p58"/>
          <p:cNvSpPr txBox="1"/>
          <p:nvPr>
            <p:ph idx="3" type="body"/>
          </p:nvPr>
        </p:nvSpPr>
        <p:spPr>
          <a:xfrm>
            <a:off x="931196" y="923675"/>
            <a:ext cx="2852700" cy="1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S</a:t>
            </a:r>
            <a:r>
              <a:rPr lang="en"/>
              <a:t>olution</a:t>
            </a:r>
            <a:endParaRPr/>
          </a:p>
        </p:txBody>
      </p:sp>
      <p:sp>
        <p:nvSpPr>
          <p:cNvPr id="396" name="Google Shape;396;p58"/>
          <p:cNvSpPr/>
          <p:nvPr/>
        </p:nvSpPr>
        <p:spPr>
          <a:xfrm>
            <a:off x="5243100" y="757200"/>
            <a:ext cx="3096600" cy="3629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97" name="Google Shape;397;p58"/>
          <p:cNvSpPr txBox="1"/>
          <p:nvPr>
            <p:ph idx="1" type="body"/>
          </p:nvPr>
        </p:nvSpPr>
        <p:spPr>
          <a:xfrm>
            <a:off x="5367908" y="912434"/>
            <a:ext cx="2847000" cy="32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Monitoramento contínuo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da frequência cardíaca em tempo real.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Histórico de batimentos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com gráficos para análise de tendências.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Cálculo de IMC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para acompanhar a saúde geral.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Ficha médica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para armazenar e organizar dados de saúde.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Alertas rápidos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em caso de anomalias nos batimentos cardíacos.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Facilidade no acompanhamento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da saúde e na tomada de decisões informadas.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sign mock of a smartphone." id="402" name="Google Shape;40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0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esign mock of a smartphone." id="403" name="Google Shape;40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26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esign mock of a smartphone." id="404" name="Google Shape;40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02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59"/>
          <p:cNvSpPr/>
          <p:nvPr>
            <p:ph idx="2" type="pic"/>
          </p:nvPr>
        </p:nvSpPr>
        <p:spPr>
          <a:xfrm>
            <a:off x="871075" y="517125"/>
            <a:ext cx="1905900" cy="4070700"/>
          </a:xfrm>
          <a:prstGeom prst="roundRect">
            <a:avLst>
              <a:gd fmla="val 16667" name="adj"/>
            </a:avLst>
          </a:prstGeom>
        </p:spPr>
      </p:sp>
      <p:sp>
        <p:nvSpPr>
          <p:cNvPr id="406" name="Google Shape;406;p59"/>
          <p:cNvSpPr/>
          <p:nvPr>
            <p:ph idx="3" type="pic"/>
          </p:nvPr>
        </p:nvSpPr>
        <p:spPr>
          <a:xfrm>
            <a:off x="3628675" y="517125"/>
            <a:ext cx="1905900" cy="4070700"/>
          </a:xfrm>
          <a:prstGeom prst="roundRect">
            <a:avLst>
              <a:gd fmla="val 16667" name="adj"/>
            </a:avLst>
          </a:prstGeom>
        </p:spPr>
      </p:sp>
      <p:sp>
        <p:nvSpPr>
          <p:cNvPr id="407" name="Google Shape;407;p59"/>
          <p:cNvSpPr/>
          <p:nvPr>
            <p:ph idx="4" type="pic"/>
          </p:nvPr>
        </p:nvSpPr>
        <p:spPr>
          <a:xfrm>
            <a:off x="6386275" y="517125"/>
            <a:ext cx="1905900" cy="4070700"/>
          </a:xfrm>
          <a:prstGeom prst="roundRect">
            <a:avLst>
              <a:gd fmla="val 16667" name="adj"/>
            </a:avLst>
          </a:prstGeom>
        </p:spPr>
      </p:sp>
      <p:pic>
        <p:nvPicPr>
          <p:cNvPr id="408" name="Google Shape;408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300" y="278450"/>
            <a:ext cx="2236200" cy="454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1500" y="285588"/>
            <a:ext cx="2216950" cy="45337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53900" y="274426"/>
            <a:ext cx="2236200" cy="4556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sign mock of a smartphone." id="415" name="Google Shape;41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0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esign mock of a smartphone." id="416" name="Google Shape;41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26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esign mock of a smartphone." id="417" name="Google Shape;41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02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60"/>
          <p:cNvSpPr/>
          <p:nvPr>
            <p:ph idx="2" type="pic"/>
          </p:nvPr>
        </p:nvSpPr>
        <p:spPr>
          <a:xfrm>
            <a:off x="871075" y="517125"/>
            <a:ext cx="1905900" cy="4070700"/>
          </a:xfrm>
          <a:prstGeom prst="roundRect">
            <a:avLst>
              <a:gd fmla="val 16667" name="adj"/>
            </a:avLst>
          </a:prstGeom>
        </p:spPr>
      </p:sp>
      <p:sp>
        <p:nvSpPr>
          <p:cNvPr id="419" name="Google Shape;419;p60"/>
          <p:cNvSpPr/>
          <p:nvPr>
            <p:ph idx="3" type="pic"/>
          </p:nvPr>
        </p:nvSpPr>
        <p:spPr>
          <a:xfrm>
            <a:off x="3628675" y="517125"/>
            <a:ext cx="1905900" cy="4070700"/>
          </a:xfrm>
          <a:prstGeom prst="roundRect">
            <a:avLst>
              <a:gd fmla="val 16667" name="adj"/>
            </a:avLst>
          </a:prstGeom>
        </p:spPr>
      </p:sp>
      <p:sp>
        <p:nvSpPr>
          <p:cNvPr id="420" name="Google Shape;420;p60"/>
          <p:cNvSpPr/>
          <p:nvPr>
            <p:ph idx="4" type="pic"/>
          </p:nvPr>
        </p:nvSpPr>
        <p:spPr>
          <a:xfrm>
            <a:off x="6386275" y="517125"/>
            <a:ext cx="1905900" cy="4070700"/>
          </a:xfrm>
          <a:prstGeom prst="roundRect">
            <a:avLst>
              <a:gd fmla="val 16667" name="adj"/>
            </a:avLst>
          </a:prstGeom>
        </p:spPr>
      </p:sp>
      <p:pic>
        <p:nvPicPr>
          <p:cNvPr id="421" name="Google Shape;421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150" y="259425"/>
            <a:ext cx="2280499" cy="4624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1375" y="225000"/>
            <a:ext cx="2280500" cy="4654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89351" y="240150"/>
            <a:ext cx="2280499" cy="4624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Google Shape;42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7500" y="206126"/>
            <a:ext cx="2322200" cy="4731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4312" y="208363"/>
            <a:ext cx="2322200" cy="4726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25" y="448913"/>
            <a:ext cx="2089750" cy="424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0000" y="448838"/>
            <a:ext cx="2089750" cy="424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7075" y="450850"/>
            <a:ext cx="2089750" cy="424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41525" y="450850"/>
            <a:ext cx="2089750" cy="424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3"/>
          <p:cNvSpPr txBox="1"/>
          <p:nvPr>
            <p:ph idx="1" type="body"/>
          </p:nvPr>
        </p:nvSpPr>
        <p:spPr>
          <a:xfrm>
            <a:off x="687900" y="292725"/>
            <a:ext cx="3233100" cy="2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/>
          </a:p>
        </p:txBody>
      </p:sp>
      <p:sp>
        <p:nvSpPr>
          <p:cNvPr id="443" name="Google Shape;443;p63"/>
          <p:cNvSpPr txBox="1"/>
          <p:nvPr/>
        </p:nvSpPr>
        <p:spPr>
          <a:xfrm>
            <a:off x="6546438" y="4469750"/>
            <a:ext cx="1154700" cy="338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GEMINI API</a:t>
            </a:r>
            <a:endParaRPr sz="800">
              <a:solidFill>
                <a:schemeClr val="lt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Conexão com Gemini</a:t>
            </a:r>
            <a:endParaRPr sz="8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4" name="Google Shape;444;p63"/>
          <p:cNvSpPr txBox="1"/>
          <p:nvPr/>
        </p:nvSpPr>
        <p:spPr>
          <a:xfrm>
            <a:off x="406012" y="2733163"/>
            <a:ext cx="1154700" cy="338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NODE-RED</a:t>
            </a:r>
            <a:endParaRPr sz="800">
              <a:solidFill>
                <a:schemeClr val="lt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Automação de fluxos</a:t>
            </a:r>
            <a:endParaRPr sz="8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5" name="Google Shape;445;p63"/>
          <p:cNvSpPr txBox="1"/>
          <p:nvPr/>
        </p:nvSpPr>
        <p:spPr>
          <a:xfrm>
            <a:off x="2418488" y="2733175"/>
            <a:ext cx="1488900" cy="338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SWIFTUI</a:t>
            </a:r>
            <a:endParaRPr sz="800">
              <a:solidFill>
                <a:schemeClr val="lt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 Desenvolvimento iOS nativo</a:t>
            </a:r>
            <a:endParaRPr sz="8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6" name="Google Shape;446;p63"/>
          <p:cNvSpPr txBox="1"/>
          <p:nvPr/>
        </p:nvSpPr>
        <p:spPr>
          <a:xfrm>
            <a:off x="1275113" y="4469750"/>
            <a:ext cx="1622700" cy="338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API PRÓPRIA</a:t>
            </a:r>
            <a:endParaRPr sz="800">
              <a:solidFill>
                <a:schemeClr val="lt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Interface personalizada interna</a:t>
            </a:r>
            <a:endParaRPr sz="8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7" name="Google Shape;447;p63"/>
          <p:cNvSpPr txBox="1"/>
          <p:nvPr/>
        </p:nvSpPr>
        <p:spPr>
          <a:xfrm>
            <a:off x="5322462" y="2733175"/>
            <a:ext cx="1227900" cy="338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NODE MCU</a:t>
            </a:r>
            <a:endParaRPr sz="800">
              <a:solidFill>
                <a:schemeClr val="lt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Microcontrolador Wi-Fi</a:t>
            </a:r>
            <a:endParaRPr sz="8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8" name="Google Shape;448;p63"/>
          <p:cNvSpPr txBox="1"/>
          <p:nvPr/>
        </p:nvSpPr>
        <p:spPr>
          <a:xfrm>
            <a:off x="7686488" y="2733175"/>
            <a:ext cx="1051500" cy="338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MAILERSEND API</a:t>
            </a:r>
            <a:endParaRPr sz="500">
              <a:solidFill>
                <a:schemeClr val="lt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Envio de e-mails</a:t>
            </a:r>
            <a:endParaRPr sz="8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9" name="Google Shape;449;p63"/>
          <p:cNvSpPr txBox="1"/>
          <p:nvPr/>
        </p:nvSpPr>
        <p:spPr>
          <a:xfrm>
            <a:off x="3938062" y="4469750"/>
            <a:ext cx="1387200" cy="338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ARDUINO IDE</a:t>
            </a:r>
            <a:endParaRPr sz="800">
              <a:solidFill>
                <a:schemeClr val="lt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Programação de hardware</a:t>
            </a:r>
            <a:endParaRPr sz="8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50" name="Google Shape;450;p63"/>
          <p:cNvSpPr txBox="1"/>
          <p:nvPr>
            <p:ph idx="4294967295" type="title"/>
          </p:nvPr>
        </p:nvSpPr>
        <p:spPr>
          <a:xfrm>
            <a:off x="629150" y="569625"/>
            <a:ext cx="7740900" cy="6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Tecnologias</a:t>
            </a:r>
            <a:r>
              <a:rPr lang="en">
                <a:solidFill>
                  <a:schemeClr val="dk1"/>
                </a:solidFill>
              </a:rPr>
              <a:t> Utilizadas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51" name="Google Shape;45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613" y="1569613"/>
            <a:ext cx="1051500" cy="105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63"/>
          <p:cNvPicPr preferRelativeResize="0"/>
          <p:nvPr/>
        </p:nvPicPr>
        <p:blipFill rotWithShape="1">
          <a:blip r:embed="rId4">
            <a:alphaModFix/>
          </a:blip>
          <a:srcRect b="15438" l="14755" r="15049" t="14228"/>
          <a:stretch/>
        </p:blipFill>
        <p:spPr>
          <a:xfrm>
            <a:off x="1560712" y="3287163"/>
            <a:ext cx="1051500" cy="1053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453" name="Google Shape;453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4662" y="1417112"/>
            <a:ext cx="1356550" cy="135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65425" y="3199932"/>
            <a:ext cx="1227776" cy="1227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6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92825" y="1509885"/>
            <a:ext cx="1287125" cy="117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63"/>
          <p:cNvPicPr preferRelativeResize="0"/>
          <p:nvPr/>
        </p:nvPicPr>
        <p:blipFill rotWithShape="1">
          <a:blip r:embed="rId8">
            <a:alphaModFix/>
          </a:blip>
          <a:srcRect b="16308" l="16989" r="15052" t="15737"/>
          <a:stretch/>
        </p:blipFill>
        <p:spPr>
          <a:xfrm>
            <a:off x="6546448" y="3236486"/>
            <a:ext cx="1154700" cy="115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6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686456" y="1569625"/>
            <a:ext cx="1051500" cy="1051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duct Roadmap">
  <a:themeElements>
    <a:clrScheme name="Simple Light">
      <a:dk1>
        <a:srgbClr val="D32600"/>
      </a:dk1>
      <a:lt1>
        <a:srgbClr val="000000"/>
      </a:lt1>
      <a:dk2>
        <a:srgbClr val="FFFFFF"/>
      </a:dk2>
      <a:lt2>
        <a:srgbClr val="E57360"/>
      </a:lt2>
      <a:accent1>
        <a:srgbClr val="666666"/>
      </a:accent1>
      <a:accent2>
        <a:srgbClr val="B7B7B7"/>
      </a:accent2>
      <a:accent3>
        <a:srgbClr val="EFEFEF"/>
      </a:accent3>
      <a:accent4>
        <a:srgbClr val="F9EDE5"/>
      </a:accent4>
      <a:accent5>
        <a:srgbClr val="F3F3F3"/>
      </a:accent5>
      <a:accent6>
        <a:srgbClr val="F7F7F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